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"/>
  </p:notesMasterIdLst>
  <p:sldIdLst>
    <p:sldId id="256" r:id="rId2"/>
  </p:sldIdLst>
  <p:sldSz cx="30243463" cy="42773600"/>
  <p:notesSz cx="6858000" cy="9144000"/>
  <p:defaultTextStyle>
    <a:defPPr>
      <a:defRPr lang="fr-FR"/>
    </a:defPPr>
    <a:lvl1pPr marL="0" algn="l" defTabSz="4172316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1pPr>
    <a:lvl2pPr marL="2086158" algn="l" defTabSz="4172316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2pPr>
    <a:lvl3pPr marL="4172316" algn="l" defTabSz="4172316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3pPr>
    <a:lvl4pPr marL="6258474" algn="l" defTabSz="4172316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4pPr>
    <a:lvl5pPr marL="8344632" algn="l" defTabSz="4172316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5pPr>
    <a:lvl6pPr marL="10430789" algn="l" defTabSz="4172316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6pPr>
    <a:lvl7pPr marL="12516947" algn="l" defTabSz="4172316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7pPr>
    <a:lvl8pPr marL="14603105" algn="l" defTabSz="4172316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8pPr>
    <a:lvl9pPr marL="16689263" algn="l" defTabSz="4172316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20" d="100"/>
          <a:sy n="20" d="100"/>
        </p:scale>
        <p:origin x="-1512" y="-72"/>
      </p:cViewPr>
      <p:guideLst>
        <p:guide orient="horz" pos="13473"/>
        <p:guide pos="952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402CE5-85C1-4FC4-B803-0EE529A60636}" type="datetimeFigureOut">
              <a:rPr lang="fr-FR" smtClean="0"/>
              <a:pPr/>
              <a:t>04/03/2015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216150" y="685800"/>
            <a:ext cx="24257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8D79EF-671E-41CA-BE1D-E398F87DC42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172316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1pPr>
    <a:lvl2pPr marL="2086158" algn="l" defTabSz="4172316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2pPr>
    <a:lvl3pPr marL="4172316" algn="l" defTabSz="4172316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3pPr>
    <a:lvl4pPr marL="6258474" algn="l" defTabSz="4172316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4pPr>
    <a:lvl5pPr marL="8344632" algn="l" defTabSz="4172316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5pPr>
    <a:lvl6pPr marL="10430789" algn="l" defTabSz="4172316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6pPr>
    <a:lvl7pPr marL="12516947" algn="l" defTabSz="4172316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7pPr>
    <a:lvl8pPr marL="14603105" algn="l" defTabSz="4172316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8pPr>
    <a:lvl9pPr marL="16689263" algn="l" defTabSz="4172316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2216150" y="685800"/>
            <a:ext cx="2425700" cy="34290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r"/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8D79EF-671E-41CA-BE1D-E398F87DC424}" type="slidenum">
              <a:rPr lang="fr-FR" smtClean="0"/>
              <a:pPr/>
              <a:t>1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268260" y="13287553"/>
            <a:ext cx="25706944" cy="9168599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536520" y="24238374"/>
            <a:ext cx="21170424" cy="1093103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0861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1723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258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3446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4307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516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6031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66892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2F0A8-D2A4-4BD2-BD18-AD5EFBB6226C}" type="datetimeFigureOut">
              <a:rPr lang="fr-FR" smtClean="0"/>
              <a:pPr/>
              <a:t>04/03/2015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016E8-D769-4546-8DD6-89B84B30B3A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2F0A8-D2A4-4BD2-BD18-AD5EFBB6226C}" type="datetimeFigureOut">
              <a:rPr lang="fr-FR" smtClean="0"/>
              <a:pPr/>
              <a:t>04/03/2015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016E8-D769-4546-8DD6-89B84B30B3A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21926511" y="1712939"/>
            <a:ext cx="6804779" cy="36496177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512174" y="1712939"/>
            <a:ext cx="19910280" cy="36496177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2F0A8-D2A4-4BD2-BD18-AD5EFBB6226C}" type="datetimeFigureOut">
              <a:rPr lang="fr-FR" smtClean="0"/>
              <a:pPr/>
              <a:t>04/03/2015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016E8-D769-4546-8DD6-89B84B30B3A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2F0A8-D2A4-4BD2-BD18-AD5EFBB6226C}" type="datetimeFigureOut">
              <a:rPr lang="fr-FR" smtClean="0"/>
              <a:pPr/>
              <a:t>04/03/2015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016E8-D769-4546-8DD6-89B84B30B3A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026" y="27485999"/>
            <a:ext cx="25706944" cy="8495313"/>
          </a:xfrm>
        </p:spPr>
        <p:txBody>
          <a:bodyPr anchor="t"/>
          <a:lstStyle>
            <a:lvl1pPr algn="l">
              <a:defRPr sz="183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389026" y="18129292"/>
            <a:ext cx="25706944" cy="9356720"/>
          </a:xfrm>
        </p:spPr>
        <p:txBody>
          <a:bodyPr anchor="b"/>
          <a:lstStyle>
            <a:lvl1pPr marL="0" indent="0">
              <a:buNone/>
              <a:defRPr sz="9100">
                <a:solidFill>
                  <a:schemeClr val="tx1">
                    <a:tint val="75000"/>
                  </a:schemeClr>
                </a:solidFill>
              </a:defRPr>
            </a:lvl1pPr>
            <a:lvl2pPr marL="2086158" indent="0">
              <a:buNone/>
              <a:defRPr sz="8200">
                <a:solidFill>
                  <a:schemeClr val="tx1">
                    <a:tint val="75000"/>
                  </a:schemeClr>
                </a:solidFill>
              </a:defRPr>
            </a:lvl2pPr>
            <a:lvl3pPr marL="4172316" indent="0">
              <a:buNone/>
              <a:defRPr sz="7300">
                <a:solidFill>
                  <a:schemeClr val="tx1">
                    <a:tint val="75000"/>
                  </a:schemeClr>
                </a:solidFill>
              </a:defRPr>
            </a:lvl3pPr>
            <a:lvl4pPr marL="6258474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4pPr>
            <a:lvl5pPr marL="8344632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5pPr>
            <a:lvl6pPr marL="10430789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6pPr>
            <a:lvl7pPr marL="12516947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7pPr>
            <a:lvl8pPr marL="14603105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8pPr>
            <a:lvl9pPr marL="16689263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2F0A8-D2A4-4BD2-BD18-AD5EFBB6226C}" type="datetimeFigureOut">
              <a:rPr lang="fr-FR" smtClean="0"/>
              <a:pPr/>
              <a:t>04/03/2015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016E8-D769-4546-8DD6-89B84B30B3A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512174" y="9980519"/>
            <a:ext cx="13357529" cy="28228598"/>
          </a:xfrm>
        </p:spPr>
        <p:txBody>
          <a:bodyPr/>
          <a:lstStyle>
            <a:lvl1pPr>
              <a:defRPr sz="12800"/>
            </a:lvl1pPr>
            <a:lvl2pPr>
              <a:defRPr sz="11000"/>
            </a:lvl2pPr>
            <a:lvl3pPr>
              <a:defRPr sz="9100"/>
            </a:lvl3pPr>
            <a:lvl4pPr>
              <a:defRPr sz="8200"/>
            </a:lvl4pPr>
            <a:lvl5pPr>
              <a:defRPr sz="82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5373761" y="9980519"/>
            <a:ext cx="13357529" cy="28228598"/>
          </a:xfrm>
        </p:spPr>
        <p:txBody>
          <a:bodyPr/>
          <a:lstStyle>
            <a:lvl1pPr>
              <a:defRPr sz="12800"/>
            </a:lvl1pPr>
            <a:lvl2pPr>
              <a:defRPr sz="11000"/>
            </a:lvl2pPr>
            <a:lvl3pPr>
              <a:defRPr sz="9100"/>
            </a:lvl3pPr>
            <a:lvl4pPr>
              <a:defRPr sz="8200"/>
            </a:lvl4pPr>
            <a:lvl5pPr>
              <a:defRPr sz="82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2F0A8-D2A4-4BD2-BD18-AD5EFBB6226C}" type="datetimeFigureOut">
              <a:rPr lang="fr-FR" smtClean="0"/>
              <a:pPr/>
              <a:t>04/03/2015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016E8-D769-4546-8DD6-89B84B30B3A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512180" y="9574555"/>
            <a:ext cx="13362782" cy="3990220"/>
          </a:xfrm>
        </p:spPr>
        <p:txBody>
          <a:bodyPr anchor="b"/>
          <a:lstStyle>
            <a:lvl1pPr marL="0" indent="0">
              <a:buNone/>
              <a:defRPr sz="11000" b="1"/>
            </a:lvl1pPr>
            <a:lvl2pPr marL="2086158" indent="0">
              <a:buNone/>
              <a:defRPr sz="9100" b="1"/>
            </a:lvl2pPr>
            <a:lvl3pPr marL="4172316" indent="0">
              <a:buNone/>
              <a:defRPr sz="8200" b="1"/>
            </a:lvl3pPr>
            <a:lvl4pPr marL="6258474" indent="0">
              <a:buNone/>
              <a:defRPr sz="7300" b="1"/>
            </a:lvl4pPr>
            <a:lvl5pPr marL="8344632" indent="0">
              <a:buNone/>
              <a:defRPr sz="7300" b="1"/>
            </a:lvl5pPr>
            <a:lvl6pPr marL="10430789" indent="0">
              <a:buNone/>
              <a:defRPr sz="7300" b="1"/>
            </a:lvl6pPr>
            <a:lvl7pPr marL="12516947" indent="0">
              <a:buNone/>
              <a:defRPr sz="7300" b="1"/>
            </a:lvl7pPr>
            <a:lvl8pPr marL="14603105" indent="0">
              <a:buNone/>
              <a:defRPr sz="7300" b="1"/>
            </a:lvl8pPr>
            <a:lvl9pPr marL="16689263" indent="0">
              <a:buNone/>
              <a:defRPr sz="73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512180" y="13564775"/>
            <a:ext cx="13362782" cy="24644329"/>
          </a:xfrm>
        </p:spPr>
        <p:txBody>
          <a:bodyPr/>
          <a:lstStyle>
            <a:lvl1pPr>
              <a:defRPr sz="11000"/>
            </a:lvl1pPr>
            <a:lvl2pPr>
              <a:defRPr sz="9100"/>
            </a:lvl2pPr>
            <a:lvl3pPr>
              <a:defRPr sz="82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15363266" y="9574555"/>
            <a:ext cx="13368030" cy="3990220"/>
          </a:xfrm>
        </p:spPr>
        <p:txBody>
          <a:bodyPr anchor="b"/>
          <a:lstStyle>
            <a:lvl1pPr marL="0" indent="0">
              <a:buNone/>
              <a:defRPr sz="11000" b="1"/>
            </a:lvl1pPr>
            <a:lvl2pPr marL="2086158" indent="0">
              <a:buNone/>
              <a:defRPr sz="9100" b="1"/>
            </a:lvl2pPr>
            <a:lvl3pPr marL="4172316" indent="0">
              <a:buNone/>
              <a:defRPr sz="8200" b="1"/>
            </a:lvl3pPr>
            <a:lvl4pPr marL="6258474" indent="0">
              <a:buNone/>
              <a:defRPr sz="7300" b="1"/>
            </a:lvl4pPr>
            <a:lvl5pPr marL="8344632" indent="0">
              <a:buNone/>
              <a:defRPr sz="7300" b="1"/>
            </a:lvl5pPr>
            <a:lvl6pPr marL="10430789" indent="0">
              <a:buNone/>
              <a:defRPr sz="7300" b="1"/>
            </a:lvl6pPr>
            <a:lvl7pPr marL="12516947" indent="0">
              <a:buNone/>
              <a:defRPr sz="7300" b="1"/>
            </a:lvl7pPr>
            <a:lvl8pPr marL="14603105" indent="0">
              <a:buNone/>
              <a:defRPr sz="7300" b="1"/>
            </a:lvl8pPr>
            <a:lvl9pPr marL="16689263" indent="0">
              <a:buNone/>
              <a:defRPr sz="73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15363266" y="13564775"/>
            <a:ext cx="13368030" cy="24644329"/>
          </a:xfrm>
        </p:spPr>
        <p:txBody>
          <a:bodyPr/>
          <a:lstStyle>
            <a:lvl1pPr>
              <a:defRPr sz="11000"/>
            </a:lvl1pPr>
            <a:lvl2pPr>
              <a:defRPr sz="9100"/>
            </a:lvl2pPr>
            <a:lvl3pPr>
              <a:defRPr sz="82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2F0A8-D2A4-4BD2-BD18-AD5EFBB6226C}" type="datetimeFigureOut">
              <a:rPr lang="fr-FR" smtClean="0"/>
              <a:pPr/>
              <a:t>04/03/2015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016E8-D769-4546-8DD6-89B84B30B3A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2F0A8-D2A4-4BD2-BD18-AD5EFBB6226C}" type="datetimeFigureOut">
              <a:rPr lang="fr-FR" smtClean="0"/>
              <a:pPr/>
              <a:t>04/03/2015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016E8-D769-4546-8DD6-89B84B30B3A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2F0A8-D2A4-4BD2-BD18-AD5EFBB6226C}" type="datetimeFigureOut">
              <a:rPr lang="fr-FR" smtClean="0"/>
              <a:pPr/>
              <a:t>04/03/2015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016E8-D769-4546-8DD6-89B84B30B3A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512180" y="1703025"/>
            <a:ext cx="9949892" cy="7247749"/>
          </a:xfrm>
        </p:spPr>
        <p:txBody>
          <a:bodyPr anchor="b"/>
          <a:lstStyle>
            <a:lvl1pPr algn="l">
              <a:defRPr sz="91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1824359" y="1703037"/>
            <a:ext cx="16906938" cy="36506084"/>
          </a:xfrm>
        </p:spPr>
        <p:txBody>
          <a:bodyPr/>
          <a:lstStyle>
            <a:lvl1pPr>
              <a:defRPr sz="14600"/>
            </a:lvl1pPr>
            <a:lvl2pPr>
              <a:defRPr sz="12800"/>
            </a:lvl2pPr>
            <a:lvl3pPr>
              <a:defRPr sz="11000"/>
            </a:lvl3pPr>
            <a:lvl4pPr>
              <a:defRPr sz="9100"/>
            </a:lvl4pPr>
            <a:lvl5pPr>
              <a:defRPr sz="9100"/>
            </a:lvl5pPr>
            <a:lvl6pPr>
              <a:defRPr sz="9100"/>
            </a:lvl6pPr>
            <a:lvl7pPr>
              <a:defRPr sz="9100"/>
            </a:lvl7pPr>
            <a:lvl8pPr>
              <a:defRPr sz="9100"/>
            </a:lvl8pPr>
            <a:lvl9pPr>
              <a:defRPr sz="91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512180" y="8950785"/>
            <a:ext cx="9949892" cy="29258335"/>
          </a:xfrm>
        </p:spPr>
        <p:txBody>
          <a:bodyPr/>
          <a:lstStyle>
            <a:lvl1pPr marL="0" indent="0">
              <a:buNone/>
              <a:defRPr sz="6400"/>
            </a:lvl1pPr>
            <a:lvl2pPr marL="2086158" indent="0">
              <a:buNone/>
              <a:defRPr sz="5500"/>
            </a:lvl2pPr>
            <a:lvl3pPr marL="4172316" indent="0">
              <a:buNone/>
              <a:defRPr sz="4600"/>
            </a:lvl3pPr>
            <a:lvl4pPr marL="6258474" indent="0">
              <a:buNone/>
              <a:defRPr sz="4100"/>
            </a:lvl4pPr>
            <a:lvl5pPr marL="8344632" indent="0">
              <a:buNone/>
              <a:defRPr sz="4100"/>
            </a:lvl5pPr>
            <a:lvl6pPr marL="10430789" indent="0">
              <a:buNone/>
              <a:defRPr sz="4100"/>
            </a:lvl6pPr>
            <a:lvl7pPr marL="12516947" indent="0">
              <a:buNone/>
              <a:defRPr sz="4100"/>
            </a:lvl7pPr>
            <a:lvl8pPr marL="14603105" indent="0">
              <a:buNone/>
              <a:defRPr sz="4100"/>
            </a:lvl8pPr>
            <a:lvl9pPr marL="16689263" indent="0">
              <a:buNone/>
              <a:defRPr sz="41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2F0A8-D2A4-4BD2-BD18-AD5EFBB6226C}" type="datetimeFigureOut">
              <a:rPr lang="fr-FR" smtClean="0"/>
              <a:pPr/>
              <a:t>04/03/2015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016E8-D769-4546-8DD6-89B84B30B3A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927930" y="29941528"/>
            <a:ext cx="18146078" cy="3534767"/>
          </a:xfrm>
        </p:spPr>
        <p:txBody>
          <a:bodyPr anchor="b"/>
          <a:lstStyle>
            <a:lvl1pPr algn="l">
              <a:defRPr sz="91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927930" y="3821898"/>
            <a:ext cx="18146078" cy="25664160"/>
          </a:xfrm>
        </p:spPr>
        <p:txBody>
          <a:bodyPr/>
          <a:lstStyle>
            <a:lvl1pPr marL="0" indent="0">
              <a:buNone/>
              <a:defRPr sz="14600"/>
            </a:lvl1pPr>
            <a:lvl2pPr marL="2086158" indent="0">
              <a:buNone/>
              <a:defRPr sz="12800"/>
            </a:lvl2pPr>
            <a:lvl3pPr marL="4172316" indent="0">
              <a:buNone/>
              <a:defRPr sz="11000"/>
            </a:lvl3pPr>
            <a:lvl4pPr marL="6258474" indent="0">
              <a:buNone/>
              <a:defRPr sz="9100"/>
            </a:lvl4pPr>
            <a:lvl5pPr marL="8344632" indent="0">
              <a:buNone/>
              <a:defRPr sz="9100"/>
            </a:lvl5pPr>
            <a:lvl6pPr marL="10430789" indent="0">
              <a:buNone/>
              <a:defRPr sz="9100"/>
            </a:lvl6pPr>
            <a:lvl7pPr marL="12516947" indent="0">
              <a:buNone/>
              <a:defRPr sz="9100"/>
            </a:lvl7pPr>
            <a:lvl8pPr marL="14603105" indent="0">
              <a:buNone/>
              <a:defRPr sz="9100"/>
            </a:lvl8pPr>
            <a:lvl9pPr marL="16689263" indent="0">
              <a:buNone/>
              <a:defRPr sz="91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927930" y="33476296"/>
            <a:ext cx="18146078" cy="5019952"/>
          </a:xfrm>
        </p:spPr>
        <p:txBody>
          <a:bodyPr/>
          <a:lstStyle>
            <a:lvl1pPr marL="0" indent="0">
              <a:buNone/>
              <a:defRPr sz="6400"/>
            </a:lvl1pPr>
            <a:lvl2pPr marL="2086158" indent="0">
              <a:buNone/>
              <a:defRPr sz="5500"/>
            </a:lvl2pPr>
            <a:lvl3pPr marL="4172316" indent="0">
              <a:buNone/>
              <a:defRPr sz="4600"/>
            </a:lvl3pPr>
            <a:lvl4pPr marL="6258474" indent="0">
              <a:buNone/>
              <a:defRPr sz="4100"/>
            </a:lvl4pPr>
            <a:lvl5pPr marL="8344632" indent="0">
              <a:buNone/>
              <a:defRPr sz="4100"/>
            </a:lvl5pPr>
            <a:lvl6pPr marL="10430789" indent="0">
              <a:buNone/>
              <a:defRPr sz="4100"/>
            </a:lvl6pPr>
            <a:lvl7pPr marL="12516947" indent="0">
              <a:buNone/>
              <a:defRPr sz="4100"/>
            </a:lvl7pPr>
            <a:lvl8pPr marL="14603105" indent="0">
              <a:buNone/>
              <a:defRPr sz="4100"/>
            </a:lvl8pPr>
            <a:lvl9pPr marL="16689263" indent="0">
              <a:buNone/>
              <a:defRPr sz="41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2F0A8-D2A4-4BD2-BD18-AD5EFBB6226C}" type="datetimeFigureOut">
              <a:rPr lang="fr-FR" smtClean="0"/>
              <a:pPr/>
              <a:t>04/03/2015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016E8-D769-4546-8DD6-89B84B30B3A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512173" y="1712928"/>
            <a:ext cx="27219117" cy="7128933"/>
          </a:xfrm>
          <a:prstGeom prst="rect">
            <a:avLst/>
          </a:prstGeom>
        </p:spPr>
        <p:txBody>
          <a:bodyPr vert="horz" lIns="417232" tIns="208616" rIns="417232" bIns="208616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512173" y="9980519"/>
            <a:ext cx="27219117" cy="28228598"/>
          </a:xfrm>
          <a:prstGeom prst="rect">
            <a:avLst/>
          </a:prstGeom>
        </p:spPr>
        <p:txBody>
          <a:bodyPr vert="horz" lIns="417232" tIns="208616" rIns="417232" bIns="208616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512174" y="39644806"/>
            <a:ext cx="7056808" cy="2277296"/>
          </a:xfrm>
          <a:prstGeom prst="rect">
            <a:avLst/>
          </a:prstGeom>
        </p:spPr>
        <p:txBody>
          <a:bodyPr vert="horz" lIns="417232" tIns="208616" rIns="417232" bIns="208616" rtlCol="0" anchor="ctr"/>
          <a:lstStyle>
            <a:lvl1pPr algn="l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52F0A8-D2A4-4BD2-BD18-AD5EFBB6226C}" type="datetimeFigureOut">
              <a:rPr lang="fr-FR" smtClean="0"/>
              <a:pPr/>
              <a:t>04/03/2015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10333184" y="39644806"/>
            <a:ext cx="9577096" cy="2277296"/>
          </a:xfrm>
          <a:prstGeom prst="rect">
            <a:avLst/>
          </a:prstGeom>
        </p:spPr>
        <p:txBody>
          <a:bodyPr vert="horz" lIns="417232" tIns="208616" rIns="417232" bIns="208616" rtlCol="0" anchor="ctr"/>
          <a:lstStyle>
            <a:lvl1pPr algn="ctr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21674482" y="39644806"/>
            <a:ext cx="7056808" cy="2277296"/>
          </a:xfrm>
          <a:prstGeom prst="rect">
            <a:avLst/>
          </a:prstGeom>
        </p:spPr>
        <p:txBody>
          <a:bodyPr vert="horz" lIns="417232" tIns="208616" rIns="417232" bIns="208616" rtlCol="0" anchor="ctr"/>
          <a:lstStyle>
            <a:lvl1pPr algn="r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5016E8-D769-4546-8DD6-89B84B30B3A0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4172316" rtl="0" eaLnBrk="1" latinLnBrk="0" hangingPunct="1">
        <a:spcBef>
          <a:spcPct val="0"/>
        </a:spcBef>
        <a:buNone/>
        <a:defRPr sz="20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64618" indent="-1564618" algn="l" defTabSz="4172316" rtl="0" eaLnBrk="1" latinLnBrk="0" hangingPunct="1">
        <a:spcBef>
          <a:spcPct val="20000"/>
        </a:spcBef>
        <a:buFont typeface="Arial" pitchFamily="34" charset="0"/>
        <a:buChar char="•"/>
        <a:defRPr sz="14600" kern="1200">
          <a:solidFill>
            <a:schemeClr val="tx1"/>
          </a:solidFill>
          <a:latin typeface="+mn-lt"/>
          <a:ea typeface="+mn-ea"/>
          <a:cs typeface="+mn-cs"/>
        </a:defRPr>
      </a:lvl1pPr>
      <a:lvl2pPr marL="3390007" indent="-1303849" algn="l" defTabSz="4172316" rtl="0" eaLnBrk="1" latinLnBrk="0" hangingPunct="1">
        <a:spcBef>
          <a:spcPct val="20000"/>
        </a:spcBef>
        <a:buFont typeface="Arial" pitchFamily="34" charset="0"/>
        <a:buChar char="–"/>
        <a:defRPr sz="12800" kern="1200">
          <a:solidFill>
            <a:schemeClr val="tx1"/>
          </a:solidFill>
          <a:latin typeface="+mn-lt"/>
          <a:ea typeface="+mn-ea"/>
          <a:cs typeface="+mn-cs"/>
        </a:defRPr>
      </a:lvl2pPr>
      <a:lvl3pPr marL="5215395" indent="-1043079" algn="l" defTabSz="4172316" rtl="0" eaLnBrk="1" latinLnBrk="0" hangingPunct="1">
        <a:spcBef>
          <a:spcPct val="20000"/>
        </a:spcBef>
        <a:buFont typeface="Arial" pitchFamily="34" charset="0"/>
        <a:buChar char="•"/>
        <a:defRPr sz="11000" kern="1200">
          <a:solidFill>
            <a:schemeClr val="tx1"/>
          </a:solidFill>
          <a:latin typeface="+mn-lt"/>
          <a:ea typeface="+mn-ea"/>
          <a:cs typeface="+mn-cs"/>
        </a:defRPr>
      </a:lvl3pPr>
      <a:lvl4pPr marL="7301553" indent="-1043079" algn="l" defTabSz="4172316" rtl="0" eaLnBrk="1" latinLnBrk="0" hangingPunct="1">
        <a:spcBef>
          <a:spcPct val="20000"/>
        </a:spcBef>
        <a:buFont typeface="Arial" pitchFamily="34" charset="0"/>
        <a:buChar char="–"/>
        <a:defRPr sz="9100" kern="1200">
          <a:solidFill>
            <a:schemeClr val="tx1"/>
          </a:solidFill>
          <a:latin typeface="+mn-lt"/>
          <a:ea typeface="+mn-ea"/>
          <a:cs typeface="+mn-cs"/>
        </a:defRPr>
      </a:lvl4pPr>
      <a:lvl5pPr marL="9387710" indent="-1043079" algn="l" defTabSz="4172316" rtl="0" eaLnBrk="1" latinLnBrk="0" hangingPunct="1">
        <a:spcBef>
          <a:spcPct val="20000"/>
        </a:spcBef>
        <a:buFont typeface="Arial" pitchFamily="34" charset="0"/>
        <a:buChar char="»"/>
        <a:defRPr sz="9100" kern="1200">
          <a:solidFill>
            <a:schemeClr val="tx1"/>
          </a:solidFill>
          <a:latin typeface="+mn-lt"/>
          <a:ea typeface="+mn-ea"/>
          <a:cs typeface="+mn-cs"/>
        </a:defRPr>
      </a:lvl5pPr>
      <a:lvl6pPr marL="11473868" indent="-1043079" algn="l" defTabSz="4172316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6pPr>
      <a:lvl7pPr marL="13560026" indent="-1043079" algn="l" defTabSz="4172316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7pPr>
      <a:lvl8pPr marL="15646184" indent="-1043079" algn="l" defTabSz="4172316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8pPr>
      <a:lvl9pPr marL="17732342" indent="-1043079" algn="l" defTabSz="4172316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172316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1pPr>
      <a:lvl2pPr marL="2086158" algn="l" defTabSz="4172316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2pPr>
      <a:lvl3pPr marL="4172316" algn="l" defTabSz="4172316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3pPr>
      <a:lvl4pPr marL="6258474" algn="l" defTabSz="4172316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4pPr>
      <a:lvl5pPr marL="8344632" algn="l" defTabSz="4172316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5pPr>
      <a:lvl6pPr marL="10430789" algn="l" defTabSz="4172316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6pPr>
      <a:lvl7pPr marL="12516947" algn="l" defTabSz="4172316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7pPr>
      <a:lvl8pPr marL="14603105" algn="l" defTabSz="4172316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8pPr>
      <a:lvl9pPr marL="16689263" algn="l" defTabSz="4172316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769803" y="14113992"/>
            <a:ext cx="13019630" cy="39604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417232" tIns="208616" rIns="417232" bIns="208616" rtlCol="0" anchor="ctr"/>
          <a:lstStyle/>
          <a:p>
            <a:pPr algn="r" rtl="1"/>
            <a:r>
              <a:rPr lang="ar-SA" sz="4000" dirty="0" smtClean="0"/>
              <a:t>أصبحت الميزة التنافسية للمؤسسات الاقتصادية تكتسي طابع الديناميكية حيث </a:t>
            </a:r>
            <a:r>
              <a:rPr lang="ar-SA" sz="4000" dirty="0" err="1" smtClean="0"/>
              <a:t>إنتقلت</a:t>
            </a:r>
            <a:r>
              <a:rPr lang="ar-SA" sz="4000" dirty="0" smtClean="0"/>
              <a:t> من الطبيعة المادية الى اللامادية وقد استفادت المؤسسات الجزائرية من الفرص التي اتاحتها تكنولوجيا الاتصال الحديثة في ميدان </a:t>
            </a:r>
            <a:r>
              <a:rPr lang="ar-SA" sz="4000" dirty="0" err="1" smtClean="0"/>
              <a:t>التسير</a:t>
            </a:r>
            <a:r>
              <a:rPr lang="ar-SA" sz="4000" dirty="0" smtClean="0"/>
              <a:t> وتنظيم ومنها مؤسسة </a:t>
            </a:r>
            <a:r>
              <a:rPr lang="ar-SA" sz="4000" dirty="0" err="1" smtClean="0"/>
              <a:t>سونالغاز</a:t>
            </a:r>
            <a:r>
              <a:rPr lang="ar-SA" sz="4000" dirty="0" smtClean="0"/>
              <a:t> فرع ادارة العتاد الكهربائي والغازي.</a:t>
            </a:r>
            <a:endParaRPr lang="fr-F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512219" y="14186000"/>
            <a:ext cx="12889432" cy="338437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417232" tIns="208616" rIns="417232" bIns="208616" rtlCol="0" anchor="ctr"/>
          <a:lstStyle/>
          <a:p>
            <a:pPr algn="r" rtl="1"/>
            <a:r>
              <a:rPr lang="ar-DZ" sz="4000" dirty="0" smtClean="0"/>
              <a:t>فرضت علينا طبيعة البحث المنهج المسحي </a:t>
            </a:r>
            <a:r>
              <a:rPr lang="ar-SA" sz="4000" dirty="0" smtClean="0"/>
              <a:t>التحليلي </a:t>
            </a:r>
            <a:r>
              <a:rPr lang="ar-DZ" sz="4000" dirty="0" smtClean="0"/>
              <a:t>الذي </a:t>
            </a:r>
            <a:r>
              <a:rPr lang="ar-SA" sz="4000" dirty="0" smtClean="0"/>
              <a:t>يعني الطريقة العلمية التي تمكن الباحث من التعرف على الظاهرة المدروسة من خلال العناصر المكونة لها والعلاقات السائدة داخلها.</a:t>
            </a:r>
            <a:endParaRPr lang="ar-DZ" sz="4000" dirty="0" smtClean="0"/>
          </a:p>
        </p:txBody>
      </p:sp>
      <p:sp>
        <p:nvSpPr>
          <p:cNvPr id="10" name="Rectangle 9"/>
          <p:cNvSpPr/>
          <p:nvPr/>
        </p:nvSpPr>
        <p:spPr>
          <a:xfrm>
            <a:off x="1440211" y="19658608"/>
            <a:ext cx="13019630" cy="61206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417232" tIns="208616" rIns="417232" bIns="208616" rtlCol="0" anchor="ctr"/>
          <a:lstStyle/>
          <a:p>
            <a:pPr algn="r" rtl="1"/>
            <a:r>
              <a:rPr lang="ar-SA" sz="4000" b="1" dirty="0" smtClean="0"/>
              <a:t>لاستمارة</a:t>
            </a:r>
            <a:r>
              <a:rPr lang="ar-SA" sz="4000" dirty="0" smtClean="0"/>
              <a:t> هي: بأنها تقنية مباشرة للتقصي العلمي، تستعمل إزاء الأفراد وتسمح باستجوابهم بطريقة موجهة والقيام بسحب كمي يهدف إلى إيجاد علاقات رياضية والقيام بمقارنات رقمية.</a:t>
            </a:r>
            <a:endParaRPr lang="fr-FR" sz="4000" dirty="0" smtClean="0"/>
          </a:p>
          <a:p>
            <a:pPr algn="r" rtl="1"/>
            <a:r>
              <a:rPr lang="ar-SA" sz="4000" dirty="0" smtClean="0"/>
              <a:t>أما </a:t>
            </a:r>
            <a:r>
              <a:rPr lang="ar-SA" sz="4000" b="1" dirty="0" smtClean="0"/>
              <a:t>الملاحظة</a:t>
            </a:r>
            <a:r>
              <a:rPr lang="ar-SA" sz="4000" dirty="0" smtClean="0"/>
              <a:t> فتعرف بأنها تقنية مباشرة للتقصي، تستعمل عادة في مشاهدة مجموعة ما بصفة مباشرة بهدف أخذ معلومات كيفية من أجل فهم المواقف </a:t>
            </a:r>
            <a:r>
              <a:rPr lang="ar-SA" sz="4000" dirty="0" err="1" smtClean="0"/>
              <a:t>والسلوكات</a:t>
            </a:r>
            <a:r>
              <a:rPr lang="fr-FR" sz="4000" dirty="0" smtClean="0"/>
              <a:t> </a:t>
            </a:r>
            <a:r>
              <a:rPr lang="ar-SA" sz="4000" dirty="0" smtClean="0"/>
              <a:t> </a:t>
            </a:r>
          </a:p>
          <a:p>
            <a:pPr algn="r" rtl="1"/>
            <a:r>
              <a:rPr lang="ar-SA" sz="4000" dirty="0" smtClean="0"/>
              <a:t>المقابلة:تعتبر ضمن تقنيات جمع البيانات وتعرف على انها التبادل اللفظي </a:t>
            </a:r>
            <a:r>
              <a:rPr lang="ar-SA" sz="4000" dirty="0" err="1" smtClean="0"/>
              <a:t>الدي</a:t>
            </a:r>
            <a:r>
              <a:rPr lang="ar-SA" sz="4000" dirty="0" smtClean="0"/>
              <a:t> </a:t>
            </a:r>
            <a:r>
              <a:rPr lang="ar-SA" sz="4000" dirty="0" err="1" smtClean="0"/>
              <a:t>يتخد</a:t>
            </a:r>
            <a:r>
              <a:rPr lang="ar-SA" sz="4000" dirty="0" smtClean="0"/>
              <a:t> وجها لوجه بين القائم بالمقابلة وبين شخص الو اشخاص اخرين.</a:t>
            </a:r>
            <a:endParaRPr lang="ar-DZ" sz="4000" dirty="0" smtClean="0"/>
          </a:p>
        </p:txBody>
      </p:sp>
      <p:sp>
        <p:nvSpPr>
          <p:cNvPr id="11" name="Rectangle 10"/>
          <p:cNvSpPr/>
          <p:nvPr/>
        </p:nvSpPr>
        <p:spPr>
          <a:xfrm>
            <a:off x="15769803" y="20450696"/>
            <a:ext cx="13019630" cy="20882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417232" tIns="208616" rIns="417232" bIns="208616" rtlCol="0" anchor="ctr"/>
          <a:lstStyle/>
          <a:p>
            <a:pPr algn="r" rtl="1"/>
            <a:r>
              <a:rPr lang="ar-SA" sz="4000" dirty="0" err="1" smtClean="0"/>
              <a:t>مامدى</a:t>
            </a:r>
            <a:r>
              <a:rPr lang="ar-SA" sz="4000" dirty="0" smtClean="0"/>
              <a:t> استعانة مؤسسة </a:t>
            </a:r>
            <a:r>
              <a:rPr lang="ar-SA" sz="4000" dirty="0" err="1" smtClean="0"/>
              <a:t>سونالغاز</a:t>
            </a:r>
            <a:r>
              <a:rPr lang="ar-SA" sz="4000" dirty="0" smtClean="0"/>
              <a:t> بتكنولوجيا الاتصال الحديثة؟</a:t>
            </a:r>
            <a:endParaRPr lang="fr-FR" sz="4000" dirty="0"/>
          </a:p>
        </p:txBody>
      </p:sp>
      <p:sp>
        <p:nvSpPr>
          <p:cNvPr id="14" name="Rectangle 13"/>
          <p:cNvSpPr/>
          <p:nvPr/>
        </p:nvSpPr>
        <p:spPr>
          <a:xfrm>
            <a:off x="15697795" y="24699168"/>
            <a:ext cx="13019630" cy="65527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417232" tIns="208616" rIns="417232" bIns="208616" rtlCol="0" anchor="ctr"/>
          <a:lstStyle/>
          <a:p>
            <a:pPr lvl="0" algn="r" rtl="1"/>
            <a:r>
              <a:rPr lang="ar-SA" sz="4000" dirty="0" smtClean="0"/>
              <a:t>-</a:t>
            </a:r>
            <a:r>
              <a:rPr lang="ar-SA" sz="4000" dirty="0" err="1" smtClean="0"/>
              <a:t>مانوع</a:t>
            </a:r>
            <a:r>
              <a:rPr lang="ar-SA" sz="4000" dirty="0" smtClean="0"/>
              <a:t> التكنولوجيا الاتصال المستخدمة في </a:t>
            </a:r>
            <a:r>
              <a:rPr lang="ar-SA" sz="4000" dirty="0" err="1" smtClean="0"/>
              <a:t>المؤسسة؟</a:t>
            </a:r>
            <a:r>
              <a:rPr lang="ar-SA" sz="4000" dirty="0" smtClean="0"/>
              <a:t>                            </a:t>
            </a:r>
          </a:p>
          <a:p>
            <a:pPr lvl="0" algn="r" rtl="1"/>
            <a:endParaRPr lang="ar-SA" sz="4000" dirty="0" smtClean="0"/>
          </a:p>
          <a:p>
            <a:pPr lvl="0" algn="r" rtl="1"/>
            <a:r>
              <a:rPr lang="ar-SA" sz="4000" dirty="0" smtClean="0"/>
              <a:t>-هل يمتلك الموظفون المهارات التعامل مع تكنولوجيا </a:t>
            </a:r>
            <a:r>
              <a:rPr lang="ar-SA" sz="4000" dirty="0" err="1" smtClean="0"/>
              <a:t>الاتصال؟</a:t>
            </a:r>
            <a:endParaRPr lang="ar-SA" sz="4000" dirty="0" smtClean="0"/>
          </a:p>
          <a:p>
            <a:pPr lvl="0" algn="r" rtl="1"/>
            <a:endParaRPr lang="ar-SA" sz="4000" dirty="0" smtClean="0"/>
          </a:p>
          <a:p>
            <a:pPr lvl="0" algn="r" rtl="1"/>
            <a:r>
              <a:rPr lang="ar-SA" sz="4000" dirty="0" smtClean="0"/>
              <a:t>-</a:t>
            </a:r>
            <a:r>
              <a:rPr lang="ar-SA" sz="4000" dirty="0" err="1" smtClean="0"/>
              <a:t>مامدى</a:t>
            </a:r>
            <a:r>
              <a:rPr lang="ar-SA" sz="4000" dirty="0" smtClean="0"/>
              <a:t> مساهمة تكنولوجيا الاتصال الحديثة في تحسين عمل المؤسسة؟</a:t>
            </a:r>
            <a:endParaRPr lang="fr-FR" sz="4000" dirty="0" smtClean="0"/>
          </a:p>
        </p:txBody>
      </p:sp>
      <p:sp>
        <p:nvSpPr>
          <p:cNvPr id="15" name="Rectangle 14"/>
          <p:cNvSpPr/>
          <p:nvPr/>
        </p:nvSpPr>
        <p:spPr>
          <a:xfrm>
            <a:off x="1368203" y="27867520"/>
            <a:ext cx="12961440" cy="47525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417232" tIns="208616" rIns="417232" bIns="208616" rtlCol="0" anchor="ctr"/>
          <a:lstStyle/>
          <a:p>
            <a:pPr algn="r" rtl="1"/>
            <a:r>
              <a:rPr lang="ar-SA" sz="4000" dirty="0" smtClean="0"/>
              <a:t>يعرف مجتمع البحث على انه مجموعة العناصر التي يجرى عليها البحث</a:t>
            </a:r>
          </a:p>
          <a:p>
            <a:pPr algn="r" rtl="1"/>
            <a:r>
              <a:rPr lang="ar-SA" sz="4000" dirty="0" smtClean="0"/>
              <a:t>ولما كانت دراستنا تهدف الى  معرفة </a:t>
            </a:r>
            <a:r>
              <a:rPr lang="ar-SA" sz="4000" dirty="0" err="1" smtClean="0"/>
              <a:t>استخدا</a:t>
            </a:r>
            <a:r>
              <a:rPr lang="ar-SA" sz="4000" dirty="0" smtClean="0"/>
              <a:t> م لتكنولوجيا الاتصال الحديثة في مؤسسة </a:t>
            </a:r>
            <a:r>
              <a:rPr lang="ar-SA" sz="4000" dirty="0" err="1" smtClean="0"/>
              <a:t>سونالغاز</a:t>
            </a:r>
            <a:r>
              <a:rPr lang="ar-SA" sz="4000" dirty="0" smtClean="0"/>
              <a:t> ارتأينا ان </a:t>
            </a:r>
            <a:r>
              <a:rPr lang="ar-SA" sz="4000" dirty="0" err="1" smtClean="0"/>
              <a:t>نأخد</a:t>
            </a:r>
            <a:r>
              <a:rPr lang="ar-SA" sz="4000" dirty="0" smtClean="0"/>
              <a:t> عينة موظفي المؤسسة الدين يتعاملون مع مختلف اجهزة التكنولوجيا الاتصال.</a:t>
            </a:r>
            <a:endParaRPr lang="fr-FR" sz="4000" dirty="0" smtClean="0"/>
          </a:p>
        </p:txBody>
      </p:sp>
      <p:sp>
        <p:nvSpPr>
          <p:cNvPr id="18" name="Rectangle 17"/>
          <p:cNvSpPr/>
          <p:nvPr/>
        </p:nvSpPr>
        <p:spPr>
          <a:xfrm>
            <a:off x="15769803" y="33916192"/>
            <a:ext cx="13105456" cy="763284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417232" tIns="208616" rIns="417232" bIns="208616" rtlCol="0" anchor="ctr"/>
          <a:lstStyle/>
          <a:p>
            <a:pPr lvl="0" algn="r" rtl="1"/>
            <a:r>
              <a:rPr lang="ar-SA" sz="4000" dirty="0" smtClean="0"/>
              <a:t>اهداف </a:t>
            </a:r>
            <a:r>
              <a:rPr lang="ar-SA" sz="4000" dirty="0" err="1" smtClean="0"/>
              <a:t>علمية </a:t>
            </a:r>
            <a:r>
              <a:rPr lang="ar-SA" sz="4000" dirty="0" smtClean="0"/>
              <a:t>:دراسة متعمقة للاتصال ومدى استخدام الفعلي للتكنولوجيات الحديثة.</a:t>
            </a:r>
          </a:p>
          <a:p>
            <a:pPr lvl="0" algn="r" rtl="1"/>
            <a:r>
              <a:rPr lang="ar-SA" sz="4000" dirty="0" smtClean="0"/>
              <a:t>محاولة اثراء البحوث العلمية في هدا الميدان.</a:t>
            </a:r>
          </a:p>
          <a:p>
            <a:pPr lvl="0" algn="r" rtl="1"/>
            <a:endParaRPr lang="ar-SA" sz="4000" dirty="0" smtClean="0"/>
          </a:p>
          <a:p>
            <a:pPr lvl="0" algn="r" rtl="1"/>
            <a:r>
              <a:rPr lang="ar-SA" sz="4000" dirty="0" smtClean="0"/>
              <a:t>هدف العملي: التدرب وتعود على القيام بالبحوث الميدانية والتحكم في تطبيق الاجراءات المنهجية.</a:t>
            </a:r>
            <a:endParaRPr lang="fr-FR" sz="4000" dirty="0" smtClean="0"/>
          </a:p>
        </p:txBody>
      </p:sp>
      <p:sp>
        <p:nvSpPr>
          <p:cNvPr id="22" name="Rectangle à coins arrondis 21"/>
          <p:cNvSpPr/>
          <p:nvPr/>
        </p:nvSpPr>
        <p:spPr>
          <a:xfrm>
            <a:off x="15697795" y="18578488"/>
            <a:ext cx="13019630" cy="168418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417232" tIns="208616" rIns="417232" bIns="208616" rtlCol="0" anchor="ctr"/>
          <a:lstStyle/>
          <a:p>
            <a:pPr algn="r"/>
            <a:r>
              <a:rPr lang="ar-DZ" sz="6000" b="1" dirty="0" smtClean="0"/>
              <a:t>تحديد </a:t>
            </a:r>
            <a:r>
              <a:rPr lang="ar-DZ" sz="6000" b="1" dirty="0" err="1" smtClean="0"/>
              <a:t>الاشكالية :</a:t>
            </a:r>
            <a:r>
              <a:rPr lang="ar-DZ" sz="6000" b="1" dirty="0" smtClean="0"/>
              <a:t> </a:t>
            </a:r>
            <a:endParaRPr lang="fr-FR" sz="6000" b="1" dirty="0"/>
          </a:p>
        </p:txBody>
      </p:sp>
      <p:sp>
        <p:nvSpPr>
          <p:cNvPr id="24" name="Rectangle à coins arrondis 23"/>
          <p:cNvSpPr/>
          <p:nvPr/>
        </p:nvSpPr>
        <p:spPr>
          <a:xfrm>
            <a:off x="1296195" y="12385800"/>
            <a:ext cx="13019630" cy="168418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417232" tIns="208616" rIns="417232" bIns="208616" rtlCol="0" anchor="ctr"/>
          <a:lstStyle/>
          <a:p>
            <a:pPr algn="r"/>
            <a:r>
              <a:rPr lang="ar-DZ" sz="6000" b="1" dirty="0" smtClean="0"/>
              <a:t>المنهج </a:t>
            </a:r>
            <a:r>
              <a:rPr lang="ar-DZ" sz="6000" b="1" dirty="0" err="1" smtClean="0"/>
              <a:t>المستخدم :</a:t>
            </a:r>
            <a:r>
              <a:rPr lang="ar-DZ" sz="6000" b="1" dirty="0" smtClean="0"/>
              <a:t> </a:t>
            </a:r>
            <a:endParaRPr lang="fr-FR" sz="6000" b="1" dirty="0"/>
          </a:p>
        </p:txBody>
      </p:sp>
      <p:sp>
        <p:nvSpPr>
          <p:cNvPr id="25" name="Rectangle à coins arrondis 24"/>
          <p:cNvSpPr/>
          <p:nvPr/>
        </p:nvSpPr>
        <p:spPr>
          <a:xfrm>
            <a:off x="15769803" y="12313792"/>
            <a:ext cx="13019630" cy="168418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417232" tIns="208616" rIns="417232" bIns="208616" rtlCol="0" anchor="ctr"/>
          <a:lstStyle/>
          <a:p>
            <a:pPr algn="r"/>
            <a:r>
              <a:rPr lang="ar-DZ" sz="6000" b="1" dirty="0" err="1" smtClean="0"/>
              <a:t>مقدمة :</a:t>
            </a:r>
            <a:endParaRPr lang="fr-FR" sz="6000" b="1" dirty="0"/>
          </a:p>
        </p:txBody>
      </p:sp>
      <p:sp>
        <p:nvSpPr>
          <p:cNvPr id="26" name="Rectangle à coins arrondis 25"/>
          <p:cNvSpPr/>
          <p:nvPr/>
        </p:nvSpPr>
        <p:spPr>
          <a:xfrm>
            <a:off x="1584227" y="17786400"/>
            <a:ext cx="12745416" cy="168418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417232" tIns="208616" rIns="417232" bIns="208616" rtlCol="0" anchor="ctr"/>
          <a:lstStyle/>
          <a:p>
            <a:pPr algn="r" rtl="1"/>
            <a:r>
              <a:rPr lang="ar-DZ" dirty="0" smtClean="0"/>
              <a:t> </a:t>
            </a:r>
            <a:r>
              <a:rPr lang="ar-DZ" sz="6000" b="1" dirty="0" smtClean="0"/>
              <a:t>أدوات </a:t>
            </a:r>
            <a:r>
              <a:rPr lang="ar-DZ" sz="6000" b="1" dirty="0" err="1" smtClean="0"/>
              <a:t>الدراسة:</a:t>
            </a:r>
            <a:r>
              <a:rPr lang="ar-DZ" sz="6000" b="1" dirty="0" smtClean="0"/>
              <a:t> </a:t>
            </a:r>
            <a:endParaRPr lang="fr-FR" sz="6000" b="1" dirty="0"/>
          </a:p>
        </p:txBody>
      </p:sp>
      <p:sp>
        <p:nvSpPr>
          <p:cNvPr id="27" name="Rectangle à coins arrondis 26"/>
          <p:cNvSpPr/>
          <p:nvPr/>
        </p:nvSpPr>
        <p:spPr>
          <a:xfrm>
            <a:off x="1440211" y="25995312"/>
            <a:ext cx="13019630" cy="151216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417232" tIns="208616" rIns="417232" bIns="208616" rtlCol="0" anchor="ctr"/>
          <a:lstStyle/>
          <a:p>
            <a:pPr algn="r" rtl="1"/>
            <a:r>
              <a:rPr lang="ar-DZ" sz="6000" b="1" dirty="0" smtClean="0"/>
              <a:t> </a:t>
            </a:r>
            <a:r>
              <a:rPr lang="ar-SA" sz="6000" b="1" dirty="0" smtClean="0"/>
              <a:t>مجتمع البحث</a:t>
            </a:r>
            <a:r>
              <a:rPr lang="ar-DZ" sz="6000" b="1" dirty="0" smtClean="0"/>
              <a:t> وعينة </a:t>
            </a:r>
            <a:r>
              <a:rPr lang="ar-DZ" sz="6000" b="1" dirty="0" err="1" smtClean="0"/>
              <a:t>الدراسة:</a:t>
            </a:r>
            <a:r>
              <a:rPr lang="ar-DZ" sz="6000" b="1" dirty="0" smtClean="0"/>
              <a:t> </a:t>
            </a:r>
            <a:endParaRPr lang="fr-FR" sz="6000" b="1" dirty="0"/>
          </a:p>
        </p:txBody>
      </p:sp>
      <p:sp>
        <p:nvSpPr>
          <p:cNvPr id="28" name="Rectangle à coins arrondis 27"/>
          <p:cNvSpPr/>
          <p:nvPr/>
        </p:nvSpPr>
        <p:spPr>
          <a:xfrm>
            <a:off x="15697795" y="22754952"/>
            <a:ext cx="13163646" cy="168418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417232" tIns="208616" rIns="417232" bIns="208616" rtlCol="0" anchor="ctr"/>
          <a:lstStyle/>
          <a:p>
            <a:pPr algn="r"/>
            <a:r>
              <a:rPr lang="ar-DZ" sz="6000" b="1" dirty="0" smtClean="0"/>
              <a:t>التساؤلات </a:t>
            </a:r>
            <a:r>
              <a:rPr lang="ar-DZ" sz="6000" b="1" dirty="0" err="1" smtClean="0"/>
              <a:t>الفرعية :</a:t>
            </a:r>
            <a:r>
              <a:rPr lang="ar-DZ" sz="6000" b="1" dirty="0" smtClean="0"/>
              <a:t> </a:t>
            </a:r>
            <a:endParaRPr lang="fr-FR" sz="6000" b="1" dirty="0"/>
          </a:p>
        </p:txBody>
      </p:sp>
      <p:sp>
        <p:nvSpPr>
          <p:cNvPr id="29" name="Rectangle à coins arrondis 28"/>
          <p:cNvSpPr/>
          <p:nvPr/>
        </p:nvSpPr>
        <p:spPr>
          <a:xfrm>
            <a:off x="15913819" y="31899968"/>
            <a:ext cx="12889432" cy="1684187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417232" tIns="208616" rIns="417232" bIns="208616" rtlCol="0" anchor="ctr"/>
          <a:lstStyle/>
          <a:p>
            <a:pPr algn="r" rtl="1"/>
            <a:r>
              <a:rPr lang="ar-DZ" sz="6000" b="1" dirty="0" smtClean="0"/>
              <a:t>اهداف </a:t>
            </a:r>
            <a:r>
              <a:rPr lang="ar-DZ" sz="6000" b="1" dirty="0" err="1" smtClean="0"/>
              <a:t>البحث :</a:t>
            </a:r>
            <a:r>
              <a:rPr lang="ar-DZ" sz="6000" b="1" dirty="0" smtClean="0"/>
              <a:t> </a:t>
            </a:r>
            <a:endParaRPr lang="fr-FR" sz="6000" b="1" dirty="0"/>
          </a:p>
        </p:txBody>
      </p:sp>
      <p:sp>
        <p:nvSpPr>
          <p:cNvPr id="31" name="Rectangle à coins arrondis 30"/>
          <p:cNvSpPr/>
          <p:nvPr/>
        </p:nvSpPr>
        <p:spPr>
          <a:xfrm>
            <a:off x="0" y="1"/>
            <a:ext cx="30243463" cy="11711850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417232" tIns="208616" rIns="417232" bIns="208616" rtlCol="0" anchor="ctr"/>
          <a:lstStyle/>
          <a:p>
            <a:pPr algn="ctr"/>
            <a:r>
              <a:rPr lang="ar-DZ" sz="6000" b="1" dirty="0" smtClean="0">
                <a:solidFill>
                  <a:schemeClr val="tx1"/>
                </a:solidFill>
              </a:rPr>
              <a:t>جامعة قاصدي مرباح ورقلة</a:t>
            </a:r>
            <a:br>
              <a:rPr lang="ar-DZ" sz="6000" b="1" dirty="0" smtClean="0">
                <a:solidFill>
                  <a:schemeClr val="tx1"/>
                </a:solidFill>
              </a:rPr>
            </a:br>
            <a:r>
              <a:rPr lang="ar-DZ" sz="6000" b="1" dirty="0" smtClean="0">
                <a:solidFill>
                  <a:schemeClr val="tx1"/>
                </a:solidFill>
              </a:rPr>
              <a:t>كلية العلوم الانسانية والاجتماعية</a:t>
            </a:r>
            <a:br>
              <a:rPr lang="ar-DZ" sz="6000" b="1" dirty="0" smtClean="0">
                <a:solidFill>
                  <a:schemeClr val="tx1"/>
                </a:solidFill>
              </a:rPr>
            </a:br>
            <a:r>
              <a:rPr lang="ar-DZ" sz="6000" b="1" dirty="0" smtClean="0">
                <a:solidFill>
                  <a:schemeClr val="tx1"/>
                </a:solidFill>
              </a:rPr>
              <a:t>قسم علوم الاعلام والاتصال</a:t>
            </a:r>
            <a:endParaRPr lang="fr-FR" sz="6000" b="1" dirty="0" smtClean="0">
              <a:solidFill>
                <a:schemeClr val="tx1"/>
              </a:solidFill>
            </a:endParaRPr>
          </a:p>
          <a:p>
            <a:pPr algn="ctr"/>
            <a:r>
              <a:rPr lang="ar-DZ" sz="6000" b="1" dirty="0" smtClean="0">
                <a:solidFill>
                  <a:schemeClr val="tx1"/>
                </a:solidFill>
              </a:rPr>
              <a:t>ملصق علمي حول موضوع مذكرة التخرج يتم اعدادها لنيل شهادة </a:t>
            </a:r>
            <a:r>
              <a:rPr lang="ar-DZ" sz="6000" b="1" dirty="0" err="1" smtClean="0">
                <a:solidFill>
                  <a:schemeClr val="tx1"/>
                </a:solidFill>
              </a:rPr>
              <a:t>الماستر</a:t>
            </a:r>
            <a:endParaRPr lang="ar-DZ" sz="6000" b="1" dirty="0" smtClean="0">
              <a:solidFill>
                <a:schemeClr val="tx1"/>
              </a:solidFill>
            </a:endParaRPr>
          </a:p>
          <a:p>
            <a:pPr algn="ctr" rtl="1"/>
            <a:r>
              <a:rPr lang="ar-DZ" sz="6000" b="1" dirty="0" smtClean="0">
                <a:solidFill>
                  <a:schemeClr val="tx1"/>
                </a:solidFill>
              </a:rPr>
              <a:t>استخدام </a:t>
            </a:r>
            <a:r>
              <a:rPr lang="ar-SA" sz="6000" b="1" dirty="0" smtClean="0">
                <a:solidFill>
                  <a:schemeClr val="tx1"/>
                </a:solidFill>
              </a:rPr>
              <a:t>تكنولوجيا الاتصال الحديثة في المؤسسة </a:t>
            </a:r>
            <a:r>
              <a:rPr lang="ar-SA" sz="6000" b="1" dirty="0" err="1" smtClean="0">
                <a:solidFill>
                  <a:schemeClr val="tx1"/>
                </a:solidFill>
              </a:rPr>
              <a:t>الاقتصادية </a:t>
            </a:r>
            <a:r>
              <a:rPr lang="ar-SA" sz="6000" b="1" dirty="0" smtClean="0">
                <a:solidFill>
                  <a:schemeClr val="tx1"/>
                </a:solidFill>
              </a:rPr>
              <a:t>–</a:t>
            </a:r>
            <a:r>
              <a:rPr lang="ar-SA" sz="6000" b="1" dirty="0" err="1" smtClean="0">
                <a:solidFill>
                  <a:schemeClr val="tx1"/>
                </a:solidFill>
              </a:rPr>
              <a:t>سونالغاز</a:t>
            </a:r>
            <a:r>
              <a:rPr lang="ar-SA" sz="6000" b="1" dirty="0" smtClean="0">
                <a:solidFill>
                  <a:schemeClr val="tx1"/>
                </a:solidFill>
              </a:rPr>
              <a:t>-فرع </a:t>
            </a:r>
            <a:r>
              <a:rPr lang="ar-SA" sz="6000" b="1" dirty="0" err="1" smtClean="0">
                <a:solidFill>
                  <a:schemeClr val="tx1"/>
                </a:solidFill>
              </a:rPr>
              <a:t>تقرت</a:t>
            </a:r>
            <a:endParaRPr lang="fr-FR" sz="6000" b="1" dirty="0" smtClean="0">
              <a:solidFill>
                <a:schemeClr val="tx1"/>
              </a:solidFill>
            </a:endParaRPr>
          </a:p>
          <a:p>
            <a:pPr algn="ctr" rtl="1"/>
            <a:r>
              <a:rPr lang="fr-FR" sz="6000" b="1" dirty="0" smtClean="0">
                <a:solidFill>
                  <a:schemeClr val="tx1"/>
                </a:solidFill>
              </a:rPr>
              <a:t>Use of modern </a:t>
            </a:r>
            <a:r>
              <a:rPr lang="fr-FR" sz="6000" b="1" dirty="0" err="1" smtClean="0">
                <a:solidFill>
                  <a:schemeClr val="tx1"/>
                </a:solidFill>
              </a:rPr>
              <a:t>commenication</a:t>
            </a:r>
            <a:r>
              <a:rPr lang="fr-FR" sz="6000" b="1" dirty="0" smtClean="0">
                <a:solidFill>
                  <a:schemeClr val="tx1"/>
                </a:solidFill>
              </a:rPr>
              <a:t> </a:t>
            </a:r>
            <a:r>
              <a:rPr lang="fr-FR" sz="6000" b="1" dirty="0" err="1" smtClean="0">
                <a:solidFill>
                  <a:schemeClr val="tx1"/>
                </a:solidFill>
              </a:rPr>
              <a:t>technolgy</a:t>
            </a:r>
            <a:r>
              <a:rPr lang="fr-FR" sz="6000" b="1" dirty="0" smtClean="0">
                <a:solidFill>
                  <a:schemeClr val="tx1"/>
                </a:solidFill>
              </a:rPr>
              <a:t> in de </a:t>
            </a:r>
            <a:r>
              <a:rPr lang="fr-FR" sz="6000" b="1" dirty="0" err="1" smtClean="0">
                <a:solidFill>
                  <a:schemeClr val="tx1"/>
                </a:solidFill>
              </a:rPr>
              <a:t>algerian</a:t>
            </a:r>
            <a:r>
              <a:rPr lang="fr-FR" sz="6000" b="1" dirty="0" smtClean="0">
                <a:solidFill>
                  <a:schemeClr val="tx1"/>
                </a:solidFill>
              </a:rPr>
              <a:t> </a:t>
            </a:r>
            <a:r>
              <a:rPr lang="fr-FR" sz="6000" b="1" dirty="0" err="1" smtClean="0">
                <a:solidFill>
                  <a:schemeClr val="tx1"/>
                </a:solidFill>
              </a:rPr>
              <a:t>economic</a:t>
            </a:r>
            <a:r>
              <a:rPr lang="fr-FR" sz="6000" b="1" dirty="0" smtClean="0">
                <a:solidFill>
                  <a:schemeClr val="tx1"/>
                </a:solidFill>
              </a:rPr>
              <a:t> </a:t>
            </a:r>
            <a:r>
              <a:rPr lang="fr-FR" sz="6000" b="1" dirty="0" err="1" smtClean="0">
                <a:solidFill>
                  <a:schemeClr val="tx1"/>
                </a:solidFill>
              </a:rPr>
              <a:t>enterprise</a:t>
            </a:r>
            <a:r>
              <a:rPr lang="fr-FR" sz="6000" b="1" dirty="0" smtClean="0">
                <a:solidFill>
                  <a:schemeClr val="tx1"/>
                </a:solidFill>
              </a:rPr>
              <a:t>-</a:t>
            </a:r>
            <a:r>
              <a:rPr lang="fr-FR" sz="6000" b="1" dirty="0" err="1" smtClean="0">
                <a:solidFill>
                  <a:schemeClr val="tx1"/>
                </a:solidFill>
              </a:rPr>
              <a:t>sonelgaz</a:t>
            </a:r>
            <a:r>
              <a:rPr lang="fr-FR" sz="6000" b="1" dirty="0" smtClean="0">
                <a:solidFill>
                  <a:schemeClr val="tx1"/>
                </a:solidFill>
              </a:rPr>
              <a:t> </a:t>
            </a:r>
            <a:endParaRPr lang="ar-DZ" sz="6000" b="1" dirty="0" smtClean="0">
              <a:solidFill>
                <a:schemeClr val="tx1"/>
              </a:solidFill>
            </a:endParaRPr>
          </a:p>
          <a:p>
            <a:pPr algn="r" rtl="1"/>
            <a:r>
              <a:rPr lang="ar-DZ" sz="6000" b="1" dirty="0" smtClean="0">
                <a:solidFill>
                  <a:schemeClr val="tx1"/>
                </a:solidFill>
              </a:rPr>
              <a:t> إعداد </a:t>
            </a:r>
            <a:r>
              <a:rPr lang="ar-DZ" sz="6000" b="1" dirty="0" smtClean="0">
                <a:solidFill>
                  <a:schemeClr val="tx1"/>
                </a:solidFill>
              </a:rPr>
              <a:t>الط</a:t>
            </a:r>
            <a:r>
              <a:rPr lang="ar-SA" sz="6000" b="1" dirty="0" smtClean="0">
                <a:solidFill>
                  <a:schemeClr val="tx1"/>
                </a:solidFill>
              </a:rPr>
              <a:t>ا</a:t>
            </a:r>
            <a:r>
              <a:rPr lang="ar-DZ" sz="6000" b="1" dirty="0" err="1" smtClean="0">
                <a:solidFill>
                  <a:schemeClr val="tx1"/>
                </a:solidFill>
              </a:rPr>
              <a:t>لبين </a:t>
            </a:r>
            <a:r>
              <a:rPr lang="ar-DZ" sz="6000" b="1" dirty="0" err="1" smtClean="0">
                <a:solidFill>
                  <a:schemeClr val="tx1"/>
                </a:solidFill>
              </a:rPr>
              <a:t>:</a:t>
            </a:r>
            <a:r>
              <a:rPr lang="ar-DZ" sz="6000" b="1" dirty="0" smtClean="0">
                <a:solidFill>
                  <a:schemeClr val="tx1"/>
                </a:solidFill>
              </a:rPr>
              <a:t> </a:t>
            </a:r>
            <a:r>
              <a:rPr lang="ar-SA" sz="6000" b="1" dirty="0" err="1" smtClean="0">
                <a:solidFill>
                  <a:schemeClr val="tx1"/>
                </a:solidFill>
              </a:rPr>
              <a:t>سحبان</a:t>
            </a:r>
            <a:r>
              <a:rPr lang="ar-SA" sz="6000" b="1" dirty="0" smtClean="0">
                <a:solidFill>
                  <a:schemeClr val="tx1"/>
                </a:solidFill>
              </a:rPr>
              <a:t> عبد الحكيم</a:t>
            </a:r>
            <a:r>
              <a:rPr lang="fr-FR" sz="6000" dirty="0" smtClean="0">
                <a:solidFill>
                  <a:schemeClr val="accent4"/>
                </a:solidFill>
              </a:rPr>
              <a:t>l</a:t>
            </a:r>
            <a:r>
              <a:rPr lang="fr-FR" sz="6000" b="1" dirty="0" smtClean="0">
                <a:solidFill>
                  <a:schemeClr val="tx1"/>
                </a:solidFill>
              </a:rPr>
              <a:t>hakim.zizou30@gmail.com</a:t>
            </a:r>
            <a:r>
              <a:rPr lang="fr-FR" sz="6000" dirty="0" smtClean="0">
                <a:solidFill>
                  <a:schemeClr val="tx1"/>
                </a:solidFill>
              </a:rPr>
              <a:t> </a:t>
            </a:r>
            <a:r>
              <a:rPr lang="ar-DZ" sz="6000" b="1" dirty="0" smtClean="0">
                <a:solidFill>
                  <a:schemeClr val="tx1"/>
                </a:solidFill>
              </a:rPr>
              <a:t> إشراف الاستاذة:</a:t>
            </a:r>
            <a:r>
              <a:rPr lang="ar-SA" sz="6000" b="1" dirty="0" err="1" smtClean="0">
                <a:solidFill>
                  <a:schemeClr val="tx1"/>
                </a:solidFill>
              </a:rPr>
              <a:t>بايوسف</a:t>
            </a:r>
            <a:r>
              <a:rPr lang="ar-SA" sz="6000" b="1" dirty="0" smtClean="0">
                <a:solidFill>
                  <a:schemeClr val="tx1"/>
                </a:solidFill>
              </a:rPr>
              <a:t> مسعودة</a:t>
            </a:r>
            <a:endParaRPr lang="fr-FR" sz="6000" b="1" dirty="0" smtClean="0">
              <a:solidFill>
                <a:schemeClr val="tx1"/>
              </a:solidFill>
            </a:endParaRPr>
          </a:p>
          <a:p>
            <a:pPr algn="r" rtl="1"/>
            <a:r>
              <a:rPr lang="ar-DZ" sz="6000" b="1" dirty="0" smtClean="0">
                <a:solidFill>
                  <a:schemeClr val="tx1"/>
                </a:solidFill>
              </a:rPr>
              <a:t>                    </a:t>
            </a:r>
            <a:r>
              <a:rPr lang="fr-FR" sz="6000" b="1" dirty="0" smtClean="0">
                <a:solidFill>
                  <a:schemeClr val="tx1"/>
                </a:solidFill>
              </a:rPr>
              <a:t>   </a:t>
            </a:r>
            <a:r>
              <a:rPr lang="ar-DZ" sz="6000" b="1" dirty="0" smtClean="0">
                <a:solidFill>
                  <a:schemeClr val="tx1"/>
                </a:solidFill>
              </a:rPr>
              <a:t> </a:t>
            </a:r>
            <a:r>
              <a:rPr lang="ar-SA" sz="6000" b="1" dirty="0" err="1" smtClean="0">
                <a:solidFill>
                  <a:schemeClr val="tx1"/>
                </a:solidFill>
              </a:rPr>
              <a:t>السخري</a:t>
            </a:r>
            <a:r>
              <a:rPr lang="ar-SA" sz="6000" b="1" dirty="0" smtClean="0">
                <a:solidFill>
                  <a:schemeClr val="tx1"/>
                </a:solidFill>
              </a:rPr>
              <a:t> هارون</a:t>
            </a:r>
            <a:r>
              <a:rPr lang="fr-FR" sz="6000" b="1" dirty="0" smtClean="0">
                <a:solidFill>
                  <a:schemeClr val="tx1"/>
                </a:solidFill>
              </a:rPr>
              <a:t>harounweb@gmail.com    </a:t>
            </a:r>
            <a:endParaRPr lang="fr-FR" sz="6000" b="1" dirty="0" smtClean="0">
              <a:solidFill>
                <a:schemeClr val="accent4"/>
              </a:solidFill>
            </a:endParaRPr>
          </a:p>
        </p:txBody>
      </p:sp>
      <p:pic>
        <p:nvPicPr>
          <p:cNvPr id="20" name="Image 19" descr="logo_univ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342" y="839718"/>
            <a:ext cx="4445727" cy="4566279"/>
          </a:xfrm>
          <a:prstGeom prst="rect">
            <a:avLst/>
          </a:prstGeom>
        </p:spPr>
      </p:pic>
      <p:pic>
        <p:nvPicPr>
          <p:cNvPr id="21" name="Image 20" descr="logo_univ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965842" y="839718"/>
            <a:ext cx="4445727" cy="4566279"/>
          </a:xfrm>
          <a:prstGeom prst="rect">
            <a:avLst/>
          </a:prstGeom>
        </p:spPr>
      </p:pic>
      <p:sp>
        <p:nvSpPr>
          <p:cNvPr id="23" name="Rectangle à coins arrondis 22"/>
          <p:cNvSpPr/>
          <p:nvPr/>
        </p:nvSpPr>
        <p:spPr>
          <a:xfrm>
            <a:off x="1440211" y="32908081"/>
            <a:ext cx="13321480" cy="1584176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417232" tIns="208616" rIns="417232" bIns="208616" rtlCol="0" anchor="ctr"/>
          <a:lstStyle/>
          <a:p>
            <a:pPr algn="r" rtl="1"/>
            <a:r>
              <a:rPr lang="ar-DZ" sz="6000" b="1" dirty="0" smtClean="0"/>
              <a:t> </a:t>
            </a:r>
            <a:endParaRPr lang="fr-FR" sz="6000" b="1" dirty="0"/>
          </a:p>
        </p:txBody>
      </p:sp>
      <p:pic>
        <p:nvPicPr>
          <p:cNvPr id="30" name="Image 29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24187" y="34852296"/>
            <a:ext cx="13537504" cy="684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Image 33"/>
          <p:cNvPicPr/>
          <p:nvPr/>
        </p:nvPicPr>
        <p:blipFill>
          <a:blip r:embed="rId5" cstate="print"/>
          <a:stretch>
            <a:fillRect/>
          </a:stretch>
        </p:blipFill>
        <p:spPr bwMode="auto">
          <a:xfrm>
            <a:off x="1224187" y="34852296"/>
            <a:ext cx="13537504" cy="6993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196</TotalTime>
  <Words>284</Words>
  <Application>Microsoft Office PowerPoint</Application>
  <PresentationFormat>Personnalisé</PresentationFormat>
  <Paragraphs>32</Paragraphs>
  <Slides>1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Thème Office</vt:lpstr>
      <vt:lpstr>Diapositive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Akram</dc:creator>
  <cp:lastModifiedBy>compusoft</cp:lastModifiedBy>
  <cp:revision>32</cp:revision>
  <dcterms:created xsi:type="dcterms:W3CDTF">2015-02-25T10:21:42Z</dcterms:created>
  <dcterms:modified xsi:type="dcterms:W3CDTF">2015-03-04T09:10:55Z</dcterms:modified>
</cp:coreProperties>
</file>